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6F6BDC0-01A9-4C58-ABBF-E1581EED6C29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3713A2C-06BA-470B-B029-994C9D172D7F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6BDC0-01A9-4C58-ABBF-E1581EED6C29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3A2C-06BA-470B-B029-994C9D172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6BDC0-01A9-4C58-ABBF-E1581EED6C29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3A2C-06BA-470B-B029-994C9D172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6BDC0-01A9-4C58-ABBF-E1581EED6C29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3A2C-06BA-470B-B029-994C9D172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6BDC0-01A9-4C58-ABBF-E1581EED6C29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3A2C-06BA-470B-B029-994C9D172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6BDC0-01A9-4C58-ABBF-E1581EED6C29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3A2C-06BA-470B-B029-994C9D172D7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6BDC0-01A9-4C58-ABBF-E1581EED6C29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3A2C-06BA-470B-B029-994C9D172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6BDC0-01A9-4C58-ABBF-E1581EED6C29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3A2C-06BA-470B-B029-994C9D172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6BDC0-01A9-4C58-ABBF-E1581EED6C29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3A2C-06BA-470B-B029-994C9D172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6BDC0-01A9-4C58-ABBF-E1581EED6C29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3A2C-06BA-470B-B029-994C9D172D7F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6BDC0-01A9-4C58-ABBF-E1581EED6C29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13A2C-06BA-470B-B029-994C9D172D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6F6BDC0-01A9-4C58-ABBF-E1581EED6C29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3713A2C-06BA-470B-B029-994C9D172D7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Engaging  Your Community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By Erica Lane</a:t>
            </a:r>
          </a:p>
          <a:p>
            <a:pPr algn="ctr"/>
            <a:r>
              <a:rPr lang="en-US" dirty="0" smtClean="0"/>
              <a:t>Community Engagement Coordinator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17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Community Schools/Engagement 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9. What was the name of the main business group partnered with JDI with the PALS program</a:t>
            </a:r>
          </a:p>
          <a:p>
            <a:endParaRPr lang="en-US" dirty="0"/>
          </a:p>
          <a:p>
            <a:pPr lvl="0"/>
            <a:r>
              <a:rPr lang="en-US" dirty="0"/>
              <a:t>Saint John Board Of Trade</a:t>
            </a:r>
          </a:p>
          <a:p>
            <a:pPr lvl="0"/>
            <a:r>
              <a:rPr lang="en-US" dirty="0"/>
              <a:t>Anti Poverty Coalition</a:t>
            </a:r>
          </a:p>
          <a:p>
            <a:pPr lvl="0"/>
            <a:r>
              <a:rPr lang="en-US" dirty="0"/>
              <a:t>BCAPI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04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Community Schools/Engagement 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10. What does BCAPI stand for 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44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905000"/>
            <a:ext cx="9766663" cy="114300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Engaging  Your Community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What Is Community Engagement 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90800"/>
            <a:ext cx="6777317" cy="36576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dirty="0"/>
          </a:p>
          <a:p>
            <a:pPr lvl="0"/>
            <a:r>
              <a:rPr lang="en-US" dirty="0"/>
              <a:t>Community Engagement is a process in which schools and communities come together to collaborate.</a:t>
            </a:r>
          </a:p>
          <a:p>
            <a:pPr lvl="0"/>
            <a:r>
              <a:rPr lang="en-US" dirty="0"/>
              <a:t> It is about communicating and partnering with parents, </a:t>
            </a:r>
            <a:r>
              <a:rPr lang="en-US" dirty="0" err="1"/>
              <a:t>neighbours</a:t>
            </a:r>
            <a:r>
              <a:rPr lang="en-US" dirty="0"/>
              <a:t>, businesses, service organizations, cultural association, faith groups and government.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207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752600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Engaging  Your Community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What Is Community Engagement 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514600"/>
            <a:ext cx="6777317" cy="35814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 Its purpose is to bring schools additional resources, expertise and supports that will help students achieve high standards and strengthen families and communities.</a:t>
            </a:r>
          </a:p>
          <a:p>
            <a:pPr lvl="0"/>
            <a:r>
              <a:rPr lang="en-US" dirty="0"/>
              <a:t> Community engagement offers partners a chance to provide programs and services right at the heart of their communities and allows communities greater access to and maximization of school space.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89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752600"/>
            <a:ext cx="8153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/>
              <a:t>Engaging  Your Community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Some of the benefits of </a:t>
            </a:r>
            <a:br>
              <a:rPr lang="en-US" b="1" dirty="0" smtClean="0"/>
            </a:br>
            <a:r>
              <a:rPr lang="en-US" b="1" dirty="0" smtClean="0"/>
              <a:t>Community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971800"/>
            <a:ext cx="6777317" cy="3508977"/>
          </a:xfrm>
        </p:spPr>
        <p:txBody>
          <a:bodyPr>
            <a:normAutofit/>
          </a:bodyPr>
          <a:lstStyle/>
          <a:p>
            <a:endParaRPr lang="en-US" dirty="0"/>
          </a:p>
          <a:p>
            <a:pPr lvl="0"/>
            <a:r>
              <a:rPr lang="en-US" b="1" dirty="0"/>
              <a:t>stronger social networks between schools and communities</a:t>
            </a:r>
            <a:endParaRPr lang="en-US" dirty="0"/>
          </a:p>
          <a:p>
            <a:pPr lvl="0"/>
            <a:r>
              <a:rPr lang="en-US" b="1" dirty="0"/>
              <a:t>better availability of sports, arts and other activities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604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7526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Engaging  Your Community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Some of the benefits of </a:t>
            </a:r>
            <a:br>
              <a:rPr lang="en-US" b="1" dirty="0"/>
            </a:br>
            <a:r>
              <a:rPr lang="en-US" b="1" dirty="0"/>
              <a:t>Community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3581401"/>
            <a:ext cx="6777317" cy="2667000"/>
          </a:xfrm>
        </p:spPr>
        <p:txBody>
          <a:bodyPr/>
          <a:lstStyle/>
          <a:p>
            <a:pPr lvl="0"/>
            <a:r>
              <a:rPr lang="en-US" b="1" dirty="0"/>
              <a:t>more community involvement in school activities and our students learning</a:t>
            </a:r>
            <a:endParaRPr lang="en-US" dirty="0"/>
          </a:p>
          <a:p>
            <a:pPr lvl="0"/>
            <a:r>
              <a:rPr lang="en-US" b="1" dirty="0"/>
              <a:t>new and creative learning environments</a:t>
            </a:r>
            <a:endParaRPr lang="en-US" dirty="0"/>
          </a:p>
          <a:p>
            <a:pPr lvl="0"/>
            <a:r>
              <a:rPr lang="en-US" b="1" dirty="0"/>
              <a:t>improved school security and reduced vandalism</a:t>
            </a:r>
            <a:endParaRPr lang="en-US" dirty="0"/>
          </a:p>
          <a:p>
            <a:pPr marL="6858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98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Engaging  Your Community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How to build Inclusive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90800"/>
            <a:ext cx="6777317" cy="3508977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lvl="0"/>
            <a:r>
              <a:rPr lang="en-US" dirty="0"/>
              <a:t>Have Fun</a:t>
            </a:r>
          </a:p>
          <a:p>
            <a:pPr lvl="0"/>
            <a:r>
              <a:rPr lang="en-US" dirty="0"/>
              <a:t>Start where people are</a:t>
            </a:r>
          </a:p>
          <a:p>
            <a:pPr lvl="0"/>
            <a:r>
              <a:rPr lang="en-US" dirty="0"/>
              <a:t>Strive for results</a:t>
            </a:r>
          </a:p>
          <a:p>
            <a:pPr lvl="0"/>
            <a:r>
              <a:rPr lang="en-US" dirty="0"/>
              <a:t>Don’t sit on your assets</a:t>
            </a:r>
          </a:p>
          <a:p>
            <a:pPr lvl="0"/>
            <a:r>
              <a:rPr lang="en-US" dirty="0"/>
              <a:t>Focus on your strengths…not your needs</a:t>
            </a:r>
          </a:p>
          <a:p>
            <a:pPr lvl="0"/>
            <a:r>
              <a:rPr lang="en-US" dirty="0"/>
              <a:t>Get to know the people around you</a:t>
            </a:r>
          </a:p>
          <a:p>
            <a:pPr lvl="0"/>
            <a:r>
              <a:rPr lang="en-US" dirty="0"/>
              <a:t>Lead by stepping back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5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3716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Community Schools/Engagement Trivia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1.What year was the first Community School designated in ASD-S </a:t>
            </a:r>
            <a:r>
              <a:rPr lang="en-US" dirty="0" smtClean="0"/>
              <a:t>?</a:t>
            </a:r>
            <a:endParaRPr lang="en-US" dirty="0"/>
          </a:p>
          <a:p>
            <a:pPr marL="68580" indent="0">
              <a:buNone/>
            </a:pPr>
            <a:endParaRPr lang="en-US" dirty="0"/>
          </a:p>
          <a:p>
            <a:r>
              <a:rPr lang="en-US" dirty="0"/>
              <a:t>A) 2008</a:t>
            </a:r>
          </a:p>
          <a:p>
            <a:r>
              <a:rPr lang="en-US" dirty="0"/>
              <a:t>B) 2007</a:t>
            </a:r>
          </a:p>
          <a:p>
            <a:r>
              <a:rPr lang="en-US" dirty="0"/>
              <a:t>C) 2009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38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 How many Community School Coordinators are there in ASD-S ?</a:t>
            </a:r>
          </a:p>
          <a:p>
            <a:pPr marL="6858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A)12</a:t>
            </a:r>
          </a:p>
          <a:p>
            <a:r>
              <a:rPr lang="en-US" dirty="0"/>
              <a:t>B)13</a:t>
            </a:r>
          </a:p>
          <a:p>
            <a:r>
              <a:rPr lang="en-US" dirty="0"/>
              <a:t>C)10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66800" y="14478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Community Schools/Engagement Trivia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6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Community Schools/Engagement 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How many Community Schools Are there in ASD-S</a:t>
            </a:r>
          </a:p>
          <a:p>
            <a:endParaRPr lang="en-US" dirty="0"/>
          </a:p>
          <a:p>
            <a:pPr lvl="0"/>
            <a:r>
              <a:rPr lang="en-US" dirty="0"/>
              <a:t>16</a:t>
            </a:r>
          </a:p>
          <a:p>
            <a:pPr lvl="0"/>
            <a:r>
              <a:rPr lang="en-US" dirty="0"/>
              <a:t>12</a:t>
            </a:r>
          </a:p>
          <a:p>
            <a:pPr lvl="0"/>
            <a:r>
              <a:rPr lang="en-US" dirty="0"/>
              <a:t>14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86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Community Schools/Engagement 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 What is my title ?</a:t>
            </a:r>
          </a:p>
          <a:p>
            <a:pPr marL="68580" indent="0">
              <a:buNone/>
            </a:pPr>
            <a:endParaRPr lang="en-US" dirty="0"/>
          </a:p>
          <a:p>
            <a:pPr lvl="0"/>
            <a:r>
              <a:rPr lang="en-US" dirty="0"/>
              <a:t>Community Engagement Office</a:t>
            </a:r>
          </a:p>
          <a:p>
            <a:pPr lvl="0"/>
            <a:r>
              <a:rPr lang="en-US" dirty="0"/>
              <a:t>Community Schools Coordinator</a:t>
            </a:r>
          </a:p>
          <a:p>
            <a:pPr lvl="0"/>
            <a:r>
              <a:rPr lang="en-US" dirty="0"/>
              <a:t>Community Engagement Coordinator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29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Community Schools/Engagement 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r>
              <a:rPr lang="en-US" dirty="0"/>
              <a:t>. How many District Community Engagement Coordinators are there in the province of New Brunswick ?</a:t>
            </a:r>
          </a:p>
          <a:p>
            <a:endParaRPr lang="en-US" dirty="0"/>
          </a:p>
          <a:p>
            <a:pPr lvl="0"/>
            <a:r>
              <a:rPr lang="en-US" dirty="0"/>
              <a:t>6</a:t>
            </a:r>
          </a:p>
          <a:p>
            <a:pPr lvl="0"/>
            <a:r>
              <a:rPr lang="en-US" dirty="0"/>
              <a:t>4</a:t>
            </a:r>
          </a:p>
          <a:p>
            <a:pPr lvl="0"/>
            <a:r>
              <a:rPr lang="en-US" dirty="0"/>
              <a:t>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40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Community Schools/Engagement 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6. What was the original business that initiated the PALS program in the Saint John area ?</a:t>
            </a:r>
          </a:p>
          <a:p>
            <a:endParaRPr lang="en-US" dirty="0"/>
          </a:p>
          <a:p>
            <a:pPr lvl="0"/>
            <a:r>
              <a:rPr lang="en-US" dirty="0"/>
              <a:t>JD Irving Woodlands Division</a:t>
            </a:r>
          </a:p>
          <a:p>
            <a:pPr lvl="0"/>
            <a:r>
              <a:rPr lang="en-US" dirty="0"/>
              <a:t>Irving Oil</a:t>
            </a:r>
          </a:p>
          <a:p>
            <a:pPr lvl="0"/>
            <a:r>
              <a:rPr lang="en-US" dirty="0"/>
              <a:t>RST Transport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07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Community Schools/Engagement 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971800"/>
            <a:ext cx="6777317" cy="3508977"/>
          </a:xfrm>
        </p:spPr>
        <p:txBody>
          <a:bodyPr/>
          <a:lstStyle/>
          <a:p>
            <a:r>
              <a:rPr lang="en-US" dirty="0"/>
              <a:t>7. What does the acronym P.A.L.S stand for 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11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Community Schools/Engagement 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8. How many current PALS partners are there ?</a:t>
            </a:r>
          </a:p>
          <a:p>
            <a:endParaRPr lang="en-US" dirty="0"/>
          </a:p>
          <a:p>
            <a:pPr lvl="0"/>
            <a:r>
              <a:rPr lang="en-US" dirty="0"/>
              <a:t>70-80</a:t>
            </a:r>
          </a:p>
          <a:p>
            <a:pPr lvl="0"/>
            <a:r>
              <a:rPr lang="en-US" dirty="0"/>
              <a:t>90-100</a:t>
            </a:r>
          </a:p>
          <a:p>
            <a:pPr lvl="0"/>
            <a:r>
              <a:rPr lang="en-US" dirty="0"/>
              <a:t>Over 100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08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ED4CE6227542B5DEA4BBC7417BD3" ma:contentTypeVersion="7" ma:contentTypeDescription="Create a new document." ma:contentTypeScope="" ma:versionID="592cfeebbf557a0b7d8fed70704d4746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4" targetNamespace="http://schemas.microsoft.com/office/2006/metadata/properties" ma:root="true" ma:fieldsID="5be30148e734855b4c586f1c38e8c45f" ns1:_="" ns2:_="">
    <xsd:import namespace="http://schemas.microsoft.com/sharepoint/v3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1:EmailSender" minOccurs="0"/>
                <xsd:element ref="ns1:EmailTo" minOccurs="0"/>
                <xsd:element ref="ns1:EmailCc" minOccurs="0"/>
                <xsd:element ref="ns1:EmailFrom" minOccurs="0"/>
                <xsd:element ref="ns1:EmailSubject" minOccurs="0"/>
                <xsd:element ref="ns2:EmailHead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  <xsd:element name="EmailSender" ma:index="10" nillable="true" ma:displayName="E-Mail Sender" ma:hidden="true" ma:internalName="EmailSender">
      <xsd:simpleType>
        <xsd:restriction base="dms:Note">
          <xsd:maxLength value="255"/>
        </xsd:restriction>
      </xsd:simpleType>
    </xsd:element>
    <xsd:element name="EmailTo" ma:index="11" nillable="true" ma:displayName="E-Mail To" ma:hidden="true" ma:internalName="EmailTo">
      <xsd:simpleType>
        <xsd:restriction base="dms:Note">
          <xsd:maxLength value="255"/>
        </xsd:restriction>
      </xsd:simpleType>
    </xsd:element>
    <xsd:element name="EmailCc" ma:index="12" nillable="true" ma:displayName="E-Mail Cc" ma:hidden="true" ma:internalName="EmailCc">
      <xsd:simpleType>
        <xsd:restriction base="dms:Note">
          <xsd:maxLength value="255"/>
        </xsd:restriction>
      </xsd:simpleType>
    </xsd:element>
    <xsd:element name="EmailFrom" ma:index="13" nillable="true" ma:displayName="E-Mail From" ma:hidden="true" ma:internalName="EmailFrom">
      <xsd:simpleType>
        <xsd:restriction base="dms:Text"/>
      </xsd:simpleType>
    </xsd:element>
    <xsd:element name="EmailSubject" ma:index="14" nillable="true" ma:displayName="E-Mail Subject" ma:hidden="true" ma:internalName="EmailSubjec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EmailHeaders" ma:index="15" nillable="true" ma:displayName="E-Mail Headers" ma:hidden="true" ma:internalName="EmailHeader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EmailTo xmlns="http://schemas.microsoft.com/sharepoint/v3" xsi:nil="true"/>
    <EmailHeaders xmlns="http://schemas.microsoft.com/sharepoint/v4" xsi:nil="true"/>
    <EmailSender xmlns="http://schemas.microsoft.com/sharepoint/v3" xsi:nil="true"/>
    <EmailFrom xmlns="http://schemas.microsoft.com/sharepoint/v3" xsi:nil="true"/>
    <EmailSubject xmlns="http://schemas.microsoft.com/sharepoint/v3" xsi:nil="true"/>
    <EmailCc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393F949-97B3-453A-8CF6-EADFFF90F173}"/>
</file>

<file path=customXml/itemProps2.xml><?xml version="1.0" encoding="utf-8"?>
<ds:datastoreItem xmlns:ds="http://schemas.openxmlformats.org/officeDocument/2006/customXml" ds:itemID="{86C78EF8-61AC-4D18-85E8-65A89C2F0BBE}"/>
</file>

<file path=customXml/itemProps3.xml><?xml version="1.0" encoding="utf-8"?>
<ds:datastoreItem xmlns:ds="http://schemas.openxmlformats.org/officeDocument/2006/customXml" ds:itemID="{D5B6AFAE-5796-47C5-B369-26CF38969CFC}"/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74</TotalTime>
  <Words>327</Words>
  <Application>Microsoft Office PowerPoint</Application>
  <PresentationFormat>On-screen Show (4:3)</PresentationFormat>
  <Paragraphs>80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Austin</vt:lpstr>
      <vt:lpstr>Engaging  Your Community </vt:lpstr>
      <vt:lpstr>Community Schools/Engagement Trivia </vt:lpstr>
      <vt:lpstr>Community Schools/Engagement Trivia </vt:lpstr>
      <vt:lpstr>Community Schools/Engagement Trivia</vt:lpstr>
      <vt:lpstr>Community Schools/Engagement Trivia</vt:lpstr>
      <vt:lpstr>Community Schools/Engagement Trivia</vt:lpstr>
      <vt:lpstr>Community Schools/Engagement Trivia</vt:lpstr>
      <vt:lpstr>Community Schools/Engagement Trivia</vt:lpstr>
      <vt:lpstr>Community Schools/Engagement Trivia</vt:lpstr>
      <vt:lpstr>Community Schools/Engagement Trivia</vt:lpstr>
      <vt:lpstr>Community Schools/Engagement Trivia</vt:lpstr>
      <vt:lpstr>Engaging  Your Community   What Is Community Engagement ? </vt:lpstr>
      <vt:lpstr>Engaging  Your Community   What Is Community Engagement ? </vt:lpstr>
      <vt:lpstr>Engaging  Your Community   Some of the benefits of  Community Engagement</vt:lpstr>
      <vt:lpstr>Engaging  Your Community   Some of the benefits of  Community Engagement</vt:lpstr>
      <vt:lpstr>Engaging  Your Community   How to build Inclusive Engagement</vt:lpstr>
    </vt:vector>
  </TitlesOfParts>
  <Company>Province of N.B.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School District 8</dc:creator>
  <cp:lastModifiedBy>School District 8</cp:lastModifiedBy>
  <cp:revision>6</cp:revision>
  <dcterms:created xsi:type="dcterms:W3CDTF">2013-10-04T11:30:12Z</dcterms:created>
  <dcterms:modified xsi:type="dcterms:W3CDTF">2013-10-04T21:20:30Z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0x010100CBCCED4CE6227542B5DEA4BBC7417BD3</vt:lpwstr>
  </property>
</Properties>
</file>